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79" r:id="rId2"/>
    <p:sldId id="261" r:id="rId3"/>
    <p:sldId id="256" r:id="rId4"/>
    <p:sldId id="262" r:id="rId5"/>
    <p:sldId id="265" r:id="rId6"/>
    <p:sldId id="267" r:id="rId7"/>
    <p:sldId id="266" r:id="rId8"/>
    <p:sldId id="263" r:id="rId9"/>
    <p:sldId id="264" r:id="rId10"/>
    <p:sldId id="269" r:id="rId11"/>
    <p:sldId id="270" r:id="rId12"/>
    <p:sldId id="271" r:id="rId13"/>
    <p:sldId id="274" r:id="rId14"/>
    <p:sldId id="272" r:id="rId15"/>
    <p:sldId id="273" r:id="rId16"/>
    <p:sldId id="275" r:id="rId17"/>
    <p:sldId id="276" r:id="rId18"/>
    <p:sldId id="277" r:id="rId19"/>
    <p:sldId id="278" r:id="rId20"/>
    <p:sldId id="268" r:id="rId2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g792SR1n/UEXwwkknMUAokbhR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34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202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600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41298" y="223009"/>
            <a:ext cx="1308102" cy="13708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20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1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967C61-4F32-452E-3072-05A669728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17" y="1311965"/>
            <a:ext cx="13305183" cy="82163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F7FDE-3C5D-5F9B-61C7-49E8697A31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298F-0048-1CA4-9469-3527786D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6360" y="2130425"/>
            <a:ext cx="9037320" cy="1470025"/>
          </a:xfrm>
        </p:spPr>
        <p:txBody>
          <a:bodyPr/>
          <a:lstStyle/>
          <a:p>
            <a:r>
              <a:rPr lang="en-US" dirty="0"/>
              <a:t>Calendars we use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65384-5B59-04F3-86C4-4FD893ACA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6720" y="3886200"/>
            <a:ext cx="8549640" cy="17526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66943-68EA-1D3D-5304-B9227A67B0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DB2AD3-FB53-4588-101D-9848EFB94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819" y="766969"/>
            <a:ext cx="11191461" cy="83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"/>
    </mc:Choice>
    <mc:Fallback xmlns="">
      <p:transition spd="slow" advTm="114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7D5D09-CEC7-70F4-A0BB-DE65F0FE3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495" y="1191038"/>
            <a:ext cx="10873409" cy="815505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12A8E-1C80-A976-8C44-D44E732792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68154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FDB53E-ADED-653E-E6E5-2C3803A645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"/>
          <a:stretch/>
        </p:blipFill>
        <p:spPr>
          <a:xfrm>
            <a:off x="2087217" y="2014330"/>
            <a:ext cx="11721548" cy="65233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758AC8-231D-3B7A-F782-85AB30563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437323"/>
            <a:ext cx="12924183" cy="927651"/>
          </a:xfrm>
        </p:spPr>
        <p:txBody>
          <a:bodyPr/>
          <a:lstStyle/>
          <a:p>
            <a:r>
              <a:rPr dirty="0" lang="en-US"/>
              <a:t>WATER BODIES OF THE EARTH</a:t>
            </a:r>
            <a:endParaRPr dirty="0"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D130-46E5-61F0-71BC-51655BD5DCB0}"/>
              </a:ext>
            </a:extLst>
          </p:cNvPr>
          <p:cNvSpPr>
            <a:spLocks noGrp="1"/>
          </p:cNvSpPr>
          <p:nvPr>
            <p:ph idx="12" type="sldNum"/>
          </p:nvPr>
        </p:nvSpPr>
        <p:spPr/>
        <p:txBody>
          <a:bodyPr/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8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D4A887-B7A7-A36E-C018-B9D58BA9C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835" y="1807265"/>
            <a:ext cx="11880574" cy="76630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69DEA-0F2A-F503-FC65-20E039F23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2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5BD833-8672-3294-F346-A55B345CE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826" y="1677228"/>
            <a:ext cx="11801061" cy="72282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AAC3B-6C8F-8FD8-989F-2C1F1A764D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70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F253C1-DB3E-F16E-9338-1262F6ED4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817" y="1250673"/>
            <a:ext cx="11867323" cy="85243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F00A2-200C-EE9B-B2B4-33B83B35E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703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130F4B-03F5-CE0B-C07F-08C97FA0CA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"/>
          <a:stretch/>
        </p:blipFill>
        <p:spPr>
          <a:xfrm>
            <a:off x="2749825" y="1842052"/>
            <a:ext cx="11622157" cy="705512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59C9E78-D06F-36FA-5386-DF8D099AF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1112" y="274638"/>
            <a:ext cx="6599584" cy="1143000"/>
          </a:xfrm>
        </p:spPr>
        <p:txBody>
          <a:bodyPr/>
          <a:lstStyle/>
          <a:p>
            <a:r>
              <a:rPr dirty="0" lang="en-US"/>
              <a:t>STREAM</a:t>
            </a:r>
            <a:endParaRPr dirty="0"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C3C6D-AF2E-DDFC-7C30-F96B451409E2}"/>
              </a:ext>
            </a:extLst>
          </p:cNvPr>
          <p:cNvSpPr>
            <a:spLocks noGrp="1"/>
          </p:cNvSpPr>
          <p:nvPr>
            <p:ph idx="12" type="sldNum"/>
          </p:nvPr>
        </p:nvSpPr>
        <p:spPr/>
        <p:txBody>
          <a:bodyPr/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7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7A137D-ADBA-AAE2-B4A1-DDB4ADE94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765" y="2324100"/>
            <a:ext cx="10787270" cy="73152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2A5224-4DD4-C0E8-E2E5-F1ACE156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274638"/>
            <a:ext cx="8653670" cy="1143000"/>
          </a:xfrm>
        </p:spPr>
        <p:txBody>
          <a:bodyPr/>
          <a:lstStyle/>
          <a:p>
            <a:r>
              <a:rPr lang="en-US" dirty="0"/>
              <a:t>WATERFALLS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94F38-8C63-B029-A234-4C100090D2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5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72D0-249D-1157-C1D8-4F36823D1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7374" y="145775"/>
            <a:ext cx="8786190" cy="1974573"/>
          </a:xfrm>
        </p:spPr>
        <p:txBody>
          <a:bodyPr/>
          <a:lstStyle/>
          <a:p>
            <a:r>
              <a:rPr lang="en-US" dirty="0"/>
              <a:t>LAGOON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B5D8D5-3EF7-11FA-B71C-8ECEAF549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74" y="2416865"/>
            <a:ext cx="13093148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5F018-9BAA-B94E-C762-AE80CFBCCC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25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7E820-FE34-E199-47E7-C690DACAC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0" y="2130424"/>
            <a:ext cx="12987130" cy="6682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2E68CD-442B-E777-2A67-0C080FBC5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384313"/>
            <a:ext cx="13573539" cy="1179444"/>
          </a:xfrm>
        </p:spPr>
        <p:txBody>
          <a:bodyPr>
            <a:normAutofit/>
          </a:bodyPr>
          <a:lstStyle/>
          <a:p>
            <a:r>
              <a:rPr lang="en-US" dirty="0"/>
              <a:t>STRAIT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3A0E7-8A56-8368-5473-C597F1072A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E6EC87-59FF-0B30-FE9B-4B6B7E25E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800" y="1173480"/>
            <a:ext cx="12993960" cy="8465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8"/>
    </mc:Choice>
    <mc:Fallback xmlns="">
      <p:transition spd="slow" advTm="296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2282-9E83-ABFC-83E4-E7D54A806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4560" y="2316480"/>
            <a:ext cx="2453640" cy="1283970"/>
          </a:xfrm>
        </p:spPr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E28035-6AA3-26A6-572F-6BC8D24EA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997902"/>
            <a:ext cx="14386560" cy="88239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B2F43-BF30-D094-ADE2-1FFCD5EF2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2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59"/>
    </mc:Choice>
    <mc:Fallback xmlns="">
      <p:transition spd="slow" advTm="22559"/>
    </mc:Fallback>
  </mc:AlternateContent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00" y="925637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dirty="0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dirty="0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idx="11" type="ftr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UPS AND DOWNS OF THE EARTH/N Karunambigai/Social/SNS ACADEMY\</a:t>
            </a:r>
            <a:endParaRPr b="1" dirty="0"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idx="12" type="sldNum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dirty="0"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B777A6F-B133-05FF-8609-3265874B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7130" y="274638"/>
            <a:ext cx="6188766" cy="1143000"/>
          </a:xfrm>
        </p:spPr>
        <p:txBody>
          <a:bodyPr/>
          <a:lstStyle/>
          <a:p>
            <a:r>
              <a:rPr dirty="0" lang="en-US"/>
              <a:t>Landforms of the Earth</a:t>
            </a:r>
            <a:endParaRPr dirty="0"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0591DF-EFB5-CE7C-3CD9-0AC01B5454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"/>
          <a:stretch/>
        </p:blipFill>
        <p:spPr>
          <a:xfrm>
            <a:off x="3107635" y="1590261"/>
            <a:ext cx="11072191" cy="6483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46025" p14:dur="2000" spd="slow"/>
    </mc:Choice>
    <mc:Fallback xmlns="">
      <p:transition advTm="46025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0" y="2107188"/>
            <a:ext cx="135445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406363" y="9593520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ups and downs of the Earth/Social/N Karunambigai//SNS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Google Shape;156;p3">
            <a:extLst>
              <a:ext uri="{FF2B5EF4-FFF2-40B4-BE49-F238E27FC236}">
                <a16:creationId xmlns:a16="http://schemas.microsoft.com/office/drawing/2014/main" id="{9024A4BC-FBC4-FDE1-B582-BCD43D243D6C}"/>
              </a:ext>
            </a:extLst>
          </p:cNvPr>
          <p:cNvSpPr/>
          <p:nvPr/>
        </p:nvSpPr>
        <p:spPr>
          <a:xfrm>
            <a:off x="7200898" y="3657918"/>
            <a:ext cx="968216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AutoShape 2" descr="Who Made the First Calendar?">
            <a:extLst>
              <a:ext uri="{FF2B5EF4-FFF2-40B4-BE49-F238E27FC236}">
                <a16:creationId xmlns:a16="http://schemas.microsoft.com/office/drawing/2014/main" id="{39A5A380-F7C2-FC19-D8B8-04B2FADC8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725" y="936625"/>
            <a:ext cx="242887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A42903-044C-8D01-05B9-FE5CD3D22D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864" y="1644926"/>
            <a:ext cx="10813774" cy="69971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470"/>
    </mc:Choice>
    <mc:Fallback xmlns="">
      <p:transition spd="slow" advTm="7347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6A0AC-20EB-B650-E983-86EA6FA81A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C3DBFD-7840-DB3C-95B3-06182AAD57DD}"/>
              </a:ext>
            </a:extLst>
          </p:cNvPr>
          <p:cNvSpPr txBox="1"/>
          <p:nvPr/>
        </p:nvSpPr>
        <p:spPr>
          <a:xfrm rot="10800000" flipV="1">
            <a:off x="4429320" y="8921635"/>
            <a:ext cx="10475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UPS AND DOWNS OF THE EARTH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/Social/N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Karunambigai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//SNS ACADEMY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576DDF-5F7C-AAEE-9899-DA2D187C4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591" y="654657"/>
            <a:ext cx="13590105" cy="785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43"/>
    </mc:Choice>
    <mc:Fallback xmlns="">
      <p:transition spd="slow" advTm="4874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3E4E64-3717-CFB4-44C9-A496BD38E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240" y="1113183"/>
            <a:ext cx="13240129" cy="836212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AFAFA-8D04-C64F-FFD6-893BF82825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2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6"/>
    </mc:Choice>
    <mc:Fallback xmlns="">
      <p:transition spd="slow" advTm="783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A79C-33EC-D77C-14B3-9C23068AF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2840" y="2621280"/>
            <a:ext cx="4785360" cy="97917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252F0-D11D-C00D-F86E-E271FD93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8680" y="4175760"/>
            <a:ext cx="3093720" cy="146304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9DE87-9B4F-DA8D-6316-7189AB55F3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61E05C-F552-2AB5-C708-D4936641B28E}"/>
              </a:ext>
            </a:extLst>
          </p:cNvPr>
          <p:cNvSpPr txBox="1"/>
          <p:nvPr/>
        </p:nvSpPr>
        <p:spPr>
          <a:xfrm>
            <a:off x="4877027" y="8987899"/>
            <a:ext cx="11406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ups and downs of the Earth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Karunambigai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/Social/SNS ACADEMY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A12064-0700-1CFB-F882-C865E5A20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822" y="2253785"/>
            <a:ext cx="8030348" cy="60227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9A8116-8A5B-06B8-2819-DEA3596D8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4139" y="2253785"/>
            <a:ext cx="6172200" cy="577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3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81"/>
    </mc:Choice>
    <mc:Fallback xmlns="">
      <p:transition spd="slow" advTm="1648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ftr" idx="11"/>
          </p:nvPr>
        </p:nvSpPr>
        <p:spPr>
          <a:xfrm>
            <a:off x="4330162" y="9637661"/>
            <a:ext cx="7983757" cy="320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ups and downs of the Earth\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Karunambigai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/Social/SNS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8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A645C-E8C0-D8E3-F1FF-7E019F1B9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9" y="2385984"/>
            <a:ext cx="7178261" cy="5383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5700A7-047B-EE34-DE74-BD756D1C60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5741" y="2324100"/>
            <a:ext cx="7708348" cy="57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5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49"/>
    </mc:Choice>
    <mc:Fallback xmlns="">
      <p:transition spd="slow" advTm="34949"/>
    </mc:Fallback>
  </mc:AlternateContent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idx="12" type="sldNum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9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idx="11" type="ftr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lvl="0"/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ups and downs of the Earth/ Social/</a:t>
            </a:r>
            <a:r>
              <a:rPr b="1" dirty="0" err="1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NKarunambigai</a:t>
            </a:r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/SNS ACADEMY</a:t>
            </a:r>
            <a:endParaRPr b="1" dirty="0"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Google Shape;156;p3">
            <a:extLst>
              <a:ext uri="{FF2B5EF4-FFF2-40B4-BE49-F238E27FC236}">
                <a16:creationId xmlns:a16="http://schemas.microsoft.com/office/drawing/2014/main" id="{9024A4BC-FBC4-FDE1-B582-BCD43D243D6C}"/>
              </a:ext>
            </a:extLst>
          </p:cNvPr>
          <p:cNvSpPr/>
          <p:nvPr/>
        </p:nvSpPr>
        <p:spPr>
          <a:xfrm>
            <a:off x="7200898" y="3657918"/>
            <a:ext cx="9682166" cy="64629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cap="none" dirty="0" i="0" lang="en-US" strike="noStrike" sz="3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endParaRPr b="0" cap="none" dirty="0" i="0" strike="noStrike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84C9BC-88D6-8552-3889-F29AECB6E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95" y="1670843"/>
            <a:ext cx="9669669" cy="72522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DF535F-BDC5-FBCF-8073-6944C539E4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7" t="13"/>
          <a:stretch/>
        </p:blipFill>
        <p:spPr>
          <a:xfrm>
            <a:off x="10153613" y="3305032"/>
            <a:ext cx="7477162" cy="4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27209" p14:dur="2000" spd="slow"/>
    </mc:Choice>
    <mc:Fallback xmlns="">
      <p:transition advTm="27209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127</Words>
  <Application>Microsoft Office PowerPoint</Application>
  <PresentationFormat>Custom</PresentationFormat>
  <Paragraphs>36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Landforms of the Earth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Calendars we use</vt:lpstr>
      <vt:lpstr>PowerPoint Presentation</vt:lpstr>
      <vt:lpstr>WATER BODIES OF THE EARTH</vt:lpstr>
      <vt:lpstr>PowerPoint Presentation</vt:lpstr>
      <vt:lpstr>PowerPoint Presentation</vt:lpstr>
      <vt:lpstr>PowerPoint Presentation</vt:lpstr>
      <vt:lpstr>STREAM</vt:lpstr>
      <vt:lpstr>WATERFALLS</vt:lpstr>
      <vt:lpstr>LAGOON</vt:lpstr>
      <vt:lpstr>STRAIT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karunatharun@gmail.com</cp:lastModifiedBy>
  <cp:revision>20</cp:revision>
  <dcterms:created xsi:type="dcterms:W3CDTF">2006-08-16T00:00:00Z</dcterms:created>
  <dcterms:modified xsi:type="dcterms:W3CDTF">2023-10-16T16:51:27Z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747326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